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545F29-2E3C-45C0-B0EA-B4CB04341B0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5B4B73E-35B4-4995-A7EA-B251E96D56A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Sovereignty of the Falkland Islands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worldatlas.com/webimage/countrys/samerica/fks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799"/>
            <a:ext cx="5562600" cy="6084093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TuCvrKcHEalQj0moqEbAJowr_z51gEY5i3fP1vhekrsIusIyY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133600"/>
            <a:ext cx="5975128" cy="4226312"/>
          </a:xfrm>
          <a:prstGeom prst="rect">
            <a:avLst/>
          </a:prstGeom>
          <a:noFill/>
        </p:spPr>
      </p:pic>
      <p:pic>
        <p:nvPicPr>
          <p:cNvPr id="1030" name="Picture 6" descr="http://www.worldatlas.com/webimage/countrys/samerica/fknewzzz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04800"/>
            <a:ext cx="5562600" cy="6084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Controversy over original discovery and colonization by Europeans</a:t>
            </a:r>
          </a:p>
          <a:p>
            <a:r>
              <a:rPr lang="en-US" dirty="0" smtClean="0"/>
              <a:t>French, British, Spanish, and Argentine settlements have all been on the island</a:t>
            </a:r>
          </a:p>
          <a:p>
            <a:r>
              <a:rPr lang="en-US" dirty="0" smtClean="0"/>
              <a:t>Britain established rule in 1833, while continuing to be claimed by Argentina</a:t>
            </a:r>
          </a:p>
          <a:p>
            <a:r>
              <a:rPr lang="en-US" dirty="0" smtClean="0"/>
              <a:t>In 1982, Argentina invaded the Falklands, leading to a two month war with the UK</a:t>
            </a:r>
          </a:p>
          <a:p>
            <a:pPr lvl="1"/>
            <a:r>
              <a:rPr lang="en-US" dirty="0" smtClean="0"/>
              <a:t>Argentina surrendered and islands went back under British control </a:t>
            </a:r>
          </a:p>
          <a:p>
            <a:r>
              <a:rPr lang="en-US" dirty="0" smtClean="0"/>
              <a:t>A British Overseas Territory (Queen Elizabeth II is head of state)</a:t>
            </a:r>
          </a:p>
          <a:p>
            <a:pPr lvl="1"/>
            <a:r>
              <a:rPr lang="en-US" dirty="0" smtClean="0"/>
              <a:t>Govern themselves</a:t>
            </a:r>
          </a:p>
          <a:p>
            <a:pPr lvl="1"/>
            <a:r>
              <a:rPr lang="en-US" dirty="0" smtClean="0"/>
              <a:t>Rely on the UK for defense and foreign affairs</a:t>
            </a:r>
          </a:p>
          <a:p>
            <a:r>
              <a:rPr lang="en-US" dirty="0" smtClean="0"/>
              <a:t>Falkland Islanders are legally British citizens</a:t>
            </a:r>
          </a:p>
          <a:p>
            <a:r>
              <a:rPr lang="en-US" dirty="0" smtClean="0"/>
              <a:t>Both the UK and Argentina claim the Falklands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Falkland Islands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 articles – who has the sovereignty?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BBC documentary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80</TotalTime>
  <Words>121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The Sovereignty of the Falkland Islands</vt:lpstr>
      <vt:lpstr>Slide 2</vt:lpstr>
      <vt:lpstr>History of Falkland Islands</vt:lpstr>
      <vt:lpstr>Read articles – who has the sovereignty?</vt:lpstr>
      <vt:lpstr>Watch BBC documentary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Sovereignty of the Falkland Islands</dc:title>
  <dc:creator>Administrator</dc:creator>
  <cp:lastModifiedBy>Administrator</cp:lastModifiedBy>
  <cp:revision>9</cp:revision>
  <dcterms:created xsi:type="dcterms:W3CDTF">2013-02-27T19:44:48Z</dcterms:created>
  <dcterms:modified xsi:type="dcterms:W3CDTF">2013-02-27T21:04:50Z</dcterms:modified>
</cp:coreProperties>
</file>